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88" autoAdjust="0"/>
    <p:restoredTop sz="94660"/>
  </p:normalViewPr>
  <p:slideViewPr>
    <p:cSldViewPr snapToGrid="0">
      <p:cViewPr varScale="1">
        <p:scale>
          <a:sx n="94" d="100"/>
          <a:sy n="94" d="100"/>
        </p:scale>
        <p:origin x="76" y="2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714"/>
            <a:ext cx="4593860" cy="3203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72" y="2260869"/>
            <a:ext cx="4814328" cy="37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5" y="2134238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4"/>
            <a:ext cx="7886700" cy="427037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58648" y="4634751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7" y="2339788"/>
            <a:ext cx="4754264" cy="3712790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5" y="2207918"/>
            <a:ext cx="4573681" cy="37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</a:t>
            </a:r>
            <a:r>
              <a:rPr lang="en-US" altLang="ko-KR" dirty="0" err="1" smtClean="0"/>
              <a:t>print</a:t>
            </a:r>
            <a:r>
              <a:rPr lang="en-US" altLang="ko-KR" dirty="0" smtClean="0"/>
              <a:t>(“</a:t>
            </a:r>
            <a:r>
              <a:rPr lang="en-US" altLang="ko-KR" dirty="0" smtClean="0"/>
              <a:t>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208858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54" y="3461244"/>
            <a:ext cx="4898652" cy="3281497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147" y="2366682"/>
            <a:ext cx="840020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fritzing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" y="3086148"/>
            <a:ext cx="4754256" cy="3333745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85" y="3086148"/>
            <a:ext cx="3708026" cy="328017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4837" y="6419893"/>
            <a:ext cx="8031257" cy="438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</a:t>
            </a:r>
            <a:r>
              <a:rPr lang="en-US" altLang="ko-KR" dirty="0" smtClean="0"/>
              <a:t>ire </a:t>
            </a:r>
            <a:r>
              <a:rPr lang="ko-KR" altLang="en-US" dirty="0" smtClean="0"/>
              <a:t>색깔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5V(</a:t>
            </a:r>
            <a:r>
              <a:rPr lang="ko-KR" altLang="en-US" dirty="0" smtClean="0">
                <a:solidFill>
                  <a:srgbClr val="FF0000"/>
                </a:solidFill>
              </a:rPr>
              <a:t>빨간색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en-US" altLang="ko-KR" smtClean="0"/>
              <a:t>, </a:t>
            </a:r>
            <a:r>
              <a:rPr lang="en-US" altLang="ko-KR" dirty="0" smtClean="0"/>
              <a:t>GND(</a:t>
            </a:r>
            <a:r>
              <a:rPr lang="ko-KR" altLang="en-US" dirty="0" smtClean="0"/>
              <a:t>검정색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연결 바람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124030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marL="457200" lvl="1" indent="0">
              <a:buNone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13828</TotalTime>
  <Words>482</Words>
  <Application>Microsoft Office PowerPoint</Application>
  <PresentationFormat>화면 슬라이드 쇼(4:3)</PresentationFormat>
  <Paragraphs>141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148</cp:revision>
  <dcterms:created xsi:type="dcterms:W3CDTF">2019-02-21T14:11:08Z</dcterms:created>
  <dcterms:modified xsi:type="dcterms:W3CDTF">2019-03-18T08:56:23Z</dcterms:modified>
</cp:coreProperties>
</file>